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57" r:id="rId4"/>
    <p:sldId id="259" r:id="rId5"/>
    <p:sldId id="260" r:id="rId6"/>
    <p:sldId id="264" r:id="rId7"/>
    <p:sldId id="261" r:id="rId8"/>
    <p:sldId id="262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71708" autoAdjust="0"/>
  </p:normalViewPr>
  <p:slideViewPr>
    <p:cSldViewPr>
      <p:cViewPr>
        <p:scale>
          <a:sx n="100" d="100"/>
          <a:sy n="100" d="100"/>
        </p:scale>
        <p:origin x="-55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2FBA3-6435-4917-88D5-6793E6C56684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B2D4D-B4A2-4C81-A68E-EF3732652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Гуманитарлы</a:t>
            </a:r>
            <a:r>
              <a:rPr lang="kk-KZ" dirty="0"/>
              <a:t>қ әдістеме бірлестігінің </a:t>
            </a:r>
            <a:r>
              <a:rPr lang="kk-KZ" dirty="0">
                <a:latin typeface="Verdana" pitchFamily="34" charset="0"/>
                <a:ea typeface="Verdana" pitchFamily="34" charset="0"/>
                <a:cs typeface="Verdana" pitchFamily="34" charset="0"/>
              </a:rPr>
              <a:t>қорытынды</a:t>
            </a:r>
            <a:r>
              <a:rPr lang="kk-KZ" dirty="0"/>
              <a:t>  есебі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b="1" dirty="0"/>
              <a:t>ӘБ-нің мақсаты: «Сапалы  білім  беру барысында, жеке тұлғаның жүрегіне жол таба білу»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Қашықтық олимпиадаға қатысқан мұғалімдер: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Горьковская Л. Л. Диплом 2,3 дәрежелі.</a:t>
            </a:r>
          </a:p>
          <a:p>
            <a:r>
              <a:rPr lang="kk-KZ" dirty="0" smtClean="0"/>
              <a:t>Жапар Айгерім облостық сайыс «Тілдарын» Алғыс хат.</a:t>
            </a:r>
          </a:p>
          <a:p>
            <a:r>
              <a:rPr lang="kk-KZ" dirty="0" smtClean="0"/>
              <a:t>Горьковская Л.Л. «Мультиурок», «Инфорок» сайтқа сабақ жоспарын жіберген.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13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Жоспардан тыс өткізілген іс-шаралар: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Тіл мұғалімдері: 21ақпанда Халықаралық ана тілі мерекесі, Тілді қалай жақсы меңгереміз, ойын тақырыбы: «Тапқыр достар».</a:t>
            </a:r>
          </a:p>
          <a:p>
            <a:r>
              <a:rPr lang="kk-KZ" dirty="0" smtClean="0"/>
              <a:t>Жапарова К.К. Қарашаның 24.2016ж. дөңгелек стөл 9-1 «б» оқушылар арасында.     Қазақстанның 25 жылдығына орай,қарашаның 25.2016ж. «Мен және менің құқығым» атты викторина 5-11 «б» сынып аралығында.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7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Жоспардан тыс  өткізген іс-шаралар: </a:t>
            </a:r>
            <a:endParaRPr lang="ru-RU" dirty="0"/>
          </a:p>
        </p:txBody>
      </p:sp>
      <p:pic>
        <p:nvPicPr>
          <p:cNvPr id="4" name="Объект 3" descr="G:\WhatsApp Image 2016-11-24 at 12.52.40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9"/>
            <a:ext cx="2952327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WhatsApp Image 2016-11-24 at 12.52.38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7"/>
            <a:ext cx="295232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Фото Катира К\20161125_1057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356992"/>
            <a:ext cx="280831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Фото\20161130_08383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140968"/>
            <a:ext cx="324036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33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Жоспардан тыс жүргізілген іс- шаралар: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/>
              <a:t>Балтабаева А.М. </a:t>
            </a:r>
            <a:r>
              <a:rPr lang="kk-KZ" dirty="0" smtClean="0"/>
              <a:t>Ата-аналар  жиналысында баяндама оқыды тақырып: «Үй тапсырмасын орындау»</a:t>
            </a:r>
          </a:p>
          <a:p>
            <a:r>
              <a:rPr lang="kk-KZ" dirty="0" smtClean="0"/>
              <a:t>Сәуір айында өткен Астанадағы семинарға қатысты «Биоинформатика и синергетика» тақырыбы  бойынша.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5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rmAutofit/>
          </a:bodyPr>
          <a:lstStyle/>
          <a:p>
            <a:r>
              <a:rPr lang="kk-KZ" dirty="0" smtClean="0"/>
              <a:t>Тіл мерекесі- декада  языков.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5759583"/>
          </a:xfrm>
        </p:spPr>
        <p:txBody>
          <a:bodyPr/>
          <a:lstStyle/>
          <a:p>
            <a:r>
              <a:rPr lang="kk-KZ" dirty="0" smtClean="0"/>
              <a:t>Сайыстар « Тіл мәртебесі – ел міртебесі»-</a:t>
            </a:r>
          </a:p>
          <a:p>
            <a:r>
              <a:rPr lang="kk-KZ" dirty="0"/>
              <a:t>ө</a:t>
            </a:r>
            <a:r>
              <a:rPr lang="kk-KZ" dirty="0" smtClean="0"/>
              <a:t>ткізген Бақытбек Ансагүл</a:t>
            </a:r>
          </a:p>
          <a:p>
            <a:r>
              <a:rPr lang="kk-KZ" dirty="0" smtClean="0"/>
              <a:t>Сайыс  үш тілде ( қазақ, орыс, ағылшын)</a:t>
            </a:r>
          </a:p>
          <a:p>
            <a:r>
              <a:rPr lang="kk-KZ" dirty="0" smtClean="0"/>
              <a:t>«Родной язык- духовная ценность народа»-өткізгендер Горьковская Л.Л., Жапар А.</a:t>
            </a:r>
          </a:p>
          <a:p>
            <a:r>
              <a:rPr lang="kk-KZ" dirty="0" smtClean="0"/>
              <a:t>«Мемлекеттік тіл- менің тілім» -өткізгендер Сакипова А.Б., Балтабаева А.М.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Өткізілген ашық </a:t>
            </a:r>
            <a:r>
              <a:rPr lang="kk-KZ" dirty="0" smtClean="0"/>
              <a:t>сабақтар: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6552728" cy="3456384"/>
          </a:xfrm>
        </p:spPr>
        <p:txBody>
          <a:bodyPr>
            <a:normAutofit fontScale="92500" lnSpcReduction="10000"/>
          </a:bodyPr>
          <a:lstStyle/>
          <a:p>
            <a:r>
              <a:rPr lang="kk-KZ" sz="2000" b="1" dirty="0" smtClean="0"/>
              <a:t>Горьковская Л.Л. </a:t>
            </a:r>
            <a:r>
              <a:rPr lang="kk-KZ" sz="2000" dirty="0" smtClean="0"/>
              <a:t>5 «б» сынып оқушыларымен орыс әдебиетінен, тақырып: «Басни как этнический жанр» 5.01.16г.</a:t>
            </a:r>
          </a:p>
          <a:p>
            <a:r>
              <a:rPr lang="kk-KZ" sz="2000" dirty="0" smtClean="0"/>
              <a:t>7 «б» орыс тілі, тақырып: «Понятие о служебных  частях речи» 7.01.17г.</a:t>
            </a:r>
          </a:p>
          <a:p>
            <a:r>
              <a:rPr lang="kk-KZ" sz="2000" b="1" dirty="0" smtClean="0"/>
              <a:t>Бақытбек Ансагүл: </a:t>
            </a:r>
            <a:r>
              <a:rPr lang="kk-KZ" sz="2000" dirty="0" smtClean="0"/>
              <a:t>тақырып: «Сан есімнің емлесі» 6 «а» сыныбында, қазақ тілі пәнінен.</a:t>
            </a:r>
          </a:p>
          <a:p>
            <a:r>
              <a:rPr lang="kk-KZ" sz="2000" b="1" dirty="0" smtClean="0"/>
              <a:t>Жапарова К.К. </a:t>
            </a:r>
            <a:r>
              <a:rPr lang="kk-KZ" sz="2000" dirty="0" smtClean="0"/>
              <a:t>9 «б»сыныбында, тақырып: «Государство и ее роль в обществе»  Адам қоғам құқық пәні. 25.01.17ж.</a:t>
            </a:r>
          </a:p>
          <a:p>
            <a:r>
              <a:rPr lang="kk-KZ" sz="2000" dirty="0" smtClean="0"/>
              <a:t>7 «б» сынып, қайталау сабағы, Қазақстан тарихынан.27.01.17ж.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91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056784" cy="2952328"/>
          </a:xfrm>
        </p:spPr>
        <p:txBody>
          <a:bodyPr/>
          <a:lstStyle/>
          <a:p>
            <a:pPr marL="137160" indent="0">
              <a:buNone/>
            </a:pPr>
            <a:r>
              <a:rPr lang="kk-KZ" dirty="0" smtClean="0"/>
              <a:t>  Шарафуллина Ильмира 2 орын,</a:t>
            </a:r>
          </a:p>
          <a:p>
            <a:pPr marL="137160" indent="0">
              <a:buNone/>
            </a:pPr>
            <a:r>
              <a:rPr lang="kk-KZ" dirty="0" smtClean="0"/>
              <a:t> Попович Инна 1 орын дайындаған қазақ тілі мұғалімі Сакипова А.Б.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Аудандық олимпиада жүлдегерлері: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Дарынды оқушылармен  жұмыс: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92"/>
          </a:xfrm>
        </p:spPr>
        <p:txBody>
          <a:bodyPr>
            <a:normAutofit/>
          </a:bodyPr>
          <a:lstStyle/>
          <a:p>
            <a:r>
              <a:rPr lang="kk-KZ" dirty="0" smtClean="0"/>
              <a:t>Қараша </a:t>
            </a:r>
            <a:r>
              <a:rPr lang="kk-KZ" dirty="0" smtClean="0"/>
              <a:t>айында  олимпиада өткіздік. Аймақтық  сайыс қорытындысы:</a:t>
            </a:r>
          </a:p>
          <a:p>
            <a:r>
              <a:rPr lang="kk-KZ" dirty="0" smtClean="0"/>
              <a:t>Иманаленова Динара  9  «а» сынып оқушысы  орыс тілі пәнінен І</a:t>
            </a:r>
            <a:r>
              <a:rPr lang="en-US" dirty="0" smtClean="0"/>
              <a:t>I</a:t>
            </a:r>
            <a:r>
              <a:rPr lang="kk-KZ" dirty="0" smtClean="0"/>
              <a:t>-ші орын. </a:t>
            </a:r>
          </a:p>
          <a:p>
            <a:r>
              <a:rPr lang="kk-KZ" dirty="0" smtClean="0"/>
              <a:t>Попович И. 11 «б</a:t>
            </a:r>
            <a:r>
              <a:rPr lang="kk-KZ" dirty="0"/>
              <a:t>» </a:t>
            </a:r>
            <a:r>
              <a:rPr lang="kk-KZ" sz="3000" dirty="0" smtClean="0"/>
              <a:t>сынып  оқушысы </a:t>
            </a:r>
            <a:r>
              <a:rPr lang="kk-KZ" sz="3000" dirty="0"/>
              <a:t>,  қазақ тілі </a:t>
            </a:r>
            <a:r>
              <a:rPr lang="kk-KZ" dirty="0" smtClean="0"/>
              <a:t>пәнінен  І-ші орын.</a:t>
            </a:r>
          </a:p>
          <a:p>
            <a:pPr marL="137160" indent="0">
              <a:buNone/>
            </a:pPr>
            <a:r>
              <a:rPr lang="kk-KZ" dirty="0" smtClean="0"/>
              <a:t>Шарафуллина И. 10 «</a:t>
            </a:r>
            <a:r>
              <a:rPr lang="kk-KZ" dirty="0"/>
              <a:t>б</a:t>
            </a:r>
            <a:r>
              <a:rPr lang="kk-KZ" dirty="0" smtClean="0"/>
              <a:t>» сынып  оқушысы </a:t>
            </a:r>
            <a:r>
              <a:rPr lang="kk-KZ" dirty="0"/>
              <a:t>,  қазақ тілі </a:t>
            </a:r>
            <a:r>
              <a:rPr lang="kk-KZ" dirty="0" smtClean="0"/>
              <a:t>пәнінен </a:t>
            </a:r>
            <a:r>
              <a:rPr lang="kk-KZ" dirty="0" smtClean="0"/>
              <a:t>І-ші </a:t>
            </a:r>
            <a:r>
              <a:rPr lang="kk-KZ" dirty="0" smtClean="0"/>
              <a:t>орын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Аудандық сайыс: «Өзге ұлт өкілдері»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5112608"/>
          </a:xfrm>
        </p:spPr>
        <p:txBody>
          <a:bodyPr/>
          <a:lstStyle/>
          <a:p>
            <a:pPr marL="137160" indent="0">
              <a:buNone/>
            </a:pPr>
            <a:endParaRPr lang="kk-KZ" dirty="0" smtClean="0"/>
          </a:p>
          <a:p>
            <a:pPr marL="137160" indent="0">
              <a:buNone/>
            </a:pPr>
            <a:r>
              <a:rPr lang="kk-KZ" dirty="0" smtClean="0"/>
              <a:t> Штаутынгер Янна </a:t>
            </a:r>
            <a:r>
              <a:rPr lang="kk-KZ" dirty="0" smtClean="0"/>
              <a:t> 3 орын</a:t>
            </a:r>
            <a:r>
              <a:rPr lang="kk-KZ" dirty="0" smtClean="0"/>
              <a:t>,</a:t>
            </a:r>
          </a:p>
          <a:p>
            <a:r>
              <a:rPr lang="kk-KZ" dirty="0" smtClean="0"/>
              <a:t>Попович Инна </a:t>
            </a:r>
            <a:r>
              <a:rPr lang="kk-KZ" dirty="0" smtClean="0"/>
              <a:t>1орын. </a:t>
            </a:r>
          </a:p>
          <a:p>
            <a:r>
              <a:rPr lang="kk-KZ" dirty="0" smtClean="0"/>
              <a:t>Облыстық байқау: Попович Инна -2орын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5" y="3429000"/>
            <a:ext cx="2322258" cy="3308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63003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2149971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Қазақстан интернет олимпиадасынан сертификат алған мұғалімдер: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kk-KZ" dirty="0" smtClean="0"/>
              <a:t>Горьковская Л.Л.</a:t>
            </a:r>
          </a:p>
          <a:p>
            <a:pPr marL="137160" indent="0">
              <a:buNone/>
            </a:pPr>
            <a:r>
              <a:rPr lang="kk-KZ" dirty="0" smtClean="0"/>
              <a:t>Жапар Айгерім</a:t>
            </a:r>
          </a:p>
          <a:p>
            <a:pPr marL="137160" indent="0">
              <a:buNone/>
            </a:pPr>
            <a:r>
              <a:rPr lang="kk-KZ" dirty="0" smtClean="0"/>
              <a:t>Бақытбек Ансагүл</a:t>
            </a:r>
            <a:endParaRPr lang="ru-RU" dirty="0"/>
          </a:p>
        </p:txBody>
      </p:sp>
      <p:pic>
        <p:nvPicPr>
          <p:cNvPr id="4098" name="Picture 2" descr="C:\Users\админ\Desktop\сертификат по РЯ ГЛ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808312" cy="19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сертификат по литре ГЛ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8328"/>
            <a:ext cx="2508304" cy="17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\Desktop\сертификат по РЯ ГЛ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4174875"/>
            <a:ext cx="2340260" cy="15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\Desktop\сертификат по литре ГЛ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10182"/>
            <a:ext cx="2508304" cy="17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Тарих және құқық апталығы: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376264" cy="18858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2592288" cy="2016226"/>
          </a:xfrm>
          <a:prstGeom prst="rect">
            <a:avLst/>
          </a:prstGeom>
        </p:spPr>
      </p:pic>
      <p:pic>
        <p:nvPicPr>
          <p:cNvPr id="6" name="Рисунок 5" descr="G:\Фото Катира К\20161125_1056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56993"/>
            <a:ext cx="2664296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Фото\20161130_08360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7"/>
            <a:ext cx="2494582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Фото\20161130_08384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0912" y="1556792"/>
            <a:ext cx="2573536" cy="303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kk-KZ" sz="2800" dirty="0" smtClean="0"/>
              <a:t>Қашықтық олимпиададан алған сертификаттар: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1дәрежелі диплом екі оқушы-Сабитова Айдана, Жұмаділ Аягоз.</a:t>
            </a:r>
          </a:p>
          <a:p>
            <a:r>
              <a:rPr lang="kk-KZ" dirty="0" smtClean="0"/>
              <a:t>2 дәрежелі диплом Рахметова Зейнель.</a:t>
            </a:r>
          </a:p>
          <a:p>
            <a:r>
              <a:rPr lang="kk-KZ" dirty="0" smtClean="0"/>
              <a:t>3 дәрежелі диплом Иманаленова Динара, Штаутынгер Виолета ағылшын тілінен дайындаған Жапар А.</a:t>
            </a:r>
          </a:p>
          <a:p>
            <a:r>
              <a:rPr lang="kk-KZ" dirty="0" smtClean="0"/>
              <a:t>«Русский медвежонок»-4оқушы Екі-2,екі-3орын.</a:t>
            </a:r>
          </a:p>
          <a:p>
            <a:r>
              <a:rPr lang="kk-KZ" dirty="0" smtClean="0"/>
              <a:t>Орыс тілінен халықаралық сайыс «Орфотека»-үш оқушы, «Языкознание»- үш оқушы қатысып сертификат алды, дайындаған Горьковская Л.Л.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505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Гуманитарлық әдістеме бірлестігінің қорытынды  есебі</vt:lpstr>
      <vt:lpstr>Тіл мерекесі- декада  языков.</vt:lpstr>
      <vt:lpstr>Өткізілген ашық сабақтар:</vt:lpstr>
      <vt:lpstr>Аудандық олимпиада жүлдегерлері:</vt:lpstr>
      <vt:lpstr>Дарынды оқушылармен  жұмыс:</vt:lpstr>
      <vt:lpstr>Аудандық сайыс: «Өзге ұлт өкілдері»</vt:lpstr>
      <vt:lpstr>Қазақстан интернет олимпиадасынан сертификат алған мұғалімдер:</vt:lpstr>
      <vt:lpstr>Тарих және құқық апталығы:</vt:lpstr>
      <vt:lpstr>Қашықтық олимпиададан алған сертификаттар:</vt:lpstr>
      <vt:lpstr>Қашықтық олимпиадаға қатысқан мұғалімдер: </vt:lpstr>
      <vt:lpstr>Жоспардан тыс өткізілген іс-шаралар:</vt:lpstr>
      <vt:lpstr>Жоспардан тыс  өткізген іс-шаралар: </vt:lpstr>
      <vt:lpstr>Жоспардан тыс жүргізілген іс- шаралар: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Гуманитарлық әдістеме бірлестігінің қорытынды  есебі</dc:title>
  <dc:creator>админ</dc:creator>
  <cp:lastModifiedBy>админ</cp:lastModifiedBy>
  <cp:revision>46</cp:revision>
  <dcterms:created xsi:type="dcterms:W3CDTF">2015-05-16T04:39:43Z</dcterms:created>
  <dcterms:modified xsi:type="dcterms:W3CDTF">2017-05-17T08:31:29Z</dcterms:modified>
</cp:coreProperties>
</file>