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56" r:id="rId2"/>
    <p:sldId id="286" r:id="rId3"/>
    <p:sldId id="285" r:id="rId4"/>
    <p:sldId id="263" r:id="rId5"/>
    <p:sldId id="289" r:id="rId6"/>
    <p:sldId id="290" r:id="rId7"/>
    <p:sldId id="293" r:id="rId8"/>
    <p:sldId id="294" r:id="rId9"/>
    <p:sldId id="301" r:id="rId10"/>
    <p:sldId id="295" r:id="rId11"/>
    <p:sldId id="296" r:id="rId12"/>
    <p:sldId id="297" r:id="rId13"/>
    <p:sldId id="291" r:id="rId14"/>
    <p:sldId id="298" r:id="rId15"/>
    <p:sldId id="258" r:id="rId16"/>
    <p:sldId id="300" r:id="rId17"/>
    <p:sldId id="288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6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00" autoAdjust="0"/>
    <p:restoredTop sz="94662" autoAdjust="0"/>
  </p:normalViewPr>
  <p:slideViewPr>
    <p:cSldViewPr>
      <p:cViewPr>
        <p:scale>
          <a:sx n="66" d="100"/>
          <a:sy n="66" d="100"/>
        </p:scale>
        <p:origin x="-159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03D235-0972-496E-9659-38E7898F77BE}" type="datetimeFigureOut">
              <a:rPr lang="ru-RU" smtClean="0"/>
              <a:pPr/>
              <a:t>16.05.2017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7464CD-276E-420F-A5F7-DA83F7703A5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16.05.2017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16.05.2017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16.05.2017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16.05.2017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16.05.2017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" y="1752600"/>
            <a:ext cx="8229600" cy="3962400"/>
          </a:xfrm>
        </p:spPr>
        <p:txBody>
          <a:bodyPr>
            <a:normAutofit fontScale="90000"/>
          </a:bodyPr>
          <a:lstStyle/>
          <a:p>
            <a:r>
              <a:rPr lang="kk-KZ" dirty="0" smtClean="0">
                <a:solidFill>
                  <a:srgbClr val="FF0000"/>
                </a:solidFill>
              </a:rPr>
              <a:t/>
            </a:r>
            <a:br>
              <a:rPr lang="kk-KZ" dirty="0" smtClean="0">
                <a:solidFill>
                  <a:srgbClr val="FF0000"/>
                </a:solidFill>
              </a:rPr>
            </a:br>
            <a:r>
              <a:rPr lang="kk-KZ" dirty="0" smtClean="0">
                <a:solidFill>
                  <a:srgbClr val="FF0000"/>
                </a:solidFill>
              </a:rPr>
              <a:t/>
            </a:r>
            <a:br>
              <a:rPr lang="kk-KZ" dirty="0" smtClean="0">
                <a:solidFill>
                  <a:srgbClr val="FF0000"/>
                </a:solidFill>
              </a:rPr>
            </a:br>
            <a:r>
              <a:rPr lang="kk-KZ" dirty="0" smtClean="0">
                <a:solidFill>
                  <a:srgbClr val="FF0000"/>
                </a:solidFill>
              </a:rPr>
              <a:t>ПОЛИТЕХНИКАЛЫҚ </a:t>
            </a:r>
            <a:br>
              <a:rPr lang="kk-KZ" dirty="0" smtClean="0">
                <a:solidFill>
                  <a:srgbClr val="FF0000"/>
                </a:solidFill>
              </a:rPr>
            </a:br>
            <a:r>
              <a:rPr lang="kk-KZ" dirty="0" smtClean="0">
                <a:solidFill>
                  <a:srgbClr val="FF0000"/>
                </a:solidFill>
              </a:rPr>
              <a:t/>
            </a:r>
            <a:br>
              <a:rPr lang="kk-KZ" dirty="0" smtClean="0">
                <a:solidFill>
                  <a:srgbClr val="FF0000"/>
                </a:solidFill>
              </a:rPr>
            </a:br>
            <a:r>
              <a:rPr lang="kk-KZ" dirty="0" smtClean="0">
                <a:solidFill>
                  <a:srgbClr val="FF0000"/>
                </a:solidFill>
              </a:rPr>
              <a:t>әдістеме </a:t>
            </a:r>
            <a:r>
              <a:rPr lang="kk-KZ" dirty="0">
                <a:solidFill>
                  <a:srgbClr val="FF0000"/>
                </a:solidFill>
              </a:rPr>
              <a:t>бірлестігінің </a:t>
            </a:r>
            <a:r>
              <a:rPr lang="kk-KZ" dirty="0" smtClean="0">
                <a:solidFill>
                  <a:srgbClr val="FF0000"/>
                </a:solidFill>
              </a:rPr>
              <a:t/>
            </a:r>
            <a:br>
              <a:rPr lang="kk-KZ" dirty="0" smtClean="0">
                <a:solidFill>
                  <a:srgbClr val="FF0000"/>
                </a:solidFill>
              </a:rPr>
            </a:br>
            <a:r>
              <a:rPr lang="kk-KZ" dirty="0" smtClean="0">
                <a:solidFill>
                  <a:srgbClr val="FF0000"/>
                </a:solidFill>
              </a:rPr>
              <a:t/>
            </a:r>
            <a:br>
              <a:rPr lang="kk-KZ" dirty="0" smtClean="0">
                <a:solidFill>
                  <a:srgbClr val="FF0000"/>
                </a:solidFill>
              </a:rPr>
            </a:br>
            <a:r>
              <a:rPr lang="kk-KZ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қорытынды</a:t>
            </a:r>
            <a:r>
              <a:rPr lang="kk-KZ" dirty="0" smtClean="0">
                <a:solidFill>
                  <a:srgbClr val="FF0000"/>
                </a:solidFill>
              </a:rPr>
              <a:t>  есебі</a:t>
            </a:r>
            <a:br>
              <a:rPr lang="kk-KZ" dirty="0" smtClean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9873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19400" y="381000"/>
            <a:ext cx="35219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Еңбек сабағы</a:t>
            </a:r>
            <a:endParaRPr lang="ru-RU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5122" name="Picture 2" descr="D:\20161209_12173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7268" y="990600"/>
            <a:ext cx="3251200" cy="1828800"/>
          </a:xfrm>
          <a:prstGeom prst="rect">
            <a:avLst/>
          </a:prstGeom>
          <a:noFill/>
        </p:spPr>
      </p:pic>
      <p:pic>
        <p:nvPicPr>
          <p:cNvPr id="5124" name="Picture 4" descr="D:\20161115_1343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5714998" y="990600"/>
            <a:ext cx="2997199" cy="1685925"/>
          </a:xfrm>
          <a:prstGeom prst="rect">
            <a:avLst/>
          </a:prstGeom>
          <a:noFill/>
        </p:spPr>
      </p:pic>
      <p:pic>
        <p:nvPicPr>
          <p:cNvPr id="5125" name="Picture 5" descr="D:\20161213_14141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0400" y="2514600"/>
            <a:ext cx="3048000" cy="2560320"/>
          </a:xfrm>
          <a:prstGeom prst="rect">
            <a:avLst/>
          </a:prstGeom>
          <a:noFill/>
        </p:spPr>
      </p:pic>
      <p:pic>
        <p:nvPicPr>
          <p:cNvPr id="5126" name="Picture 6" descr="D:\20161213_13403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62600" y="4572000"/>
            <a:ext cx="3386666" cy="1905000"/>
          </a:xfrm>
          <a:prstGeom prst="rect">
            <a:avLst/>
          </a:prstGeom>
          <a:noFill/>
        </p:spPr>
      </p:pic>
      <p:pic>
        <p:nvPicPr>
          <p:cNvPr id="5127" name="Picture 7" descr="D:\20161114_12473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1000" y="4572000"/>
            <a:ext cx="3276600" cy="18430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9" descr="CAM00389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228600" y="304800"/>
            <a:ext cx="2736304" cy="3124200"/>
          </a:xfrm>
          <a:prstGeom prst="rect">
            <a:avLst/>
          </a:prstGeom>
          <a:effectLst>
            <a:softEdge rad="112500"/>
          </a:effectLst>
        </p:spPr>
      </p:pic>
      <p:pic>
        <p:nvPicPr>
          <p:cNvPr id="3" name="Рисунок 5" descr="CAM00387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8400" y="304800"/>
            <a:ext cx="2585265" cy="3733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Содержимое 3" descr="CAM00394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1066800" y="2971800"/>
            <a:ext cx="3026062" cy="3657600"/>
          </a:xfrm>
          <a:prstGeom prst="rect">
            <a:avLst/>
          </a:prstGeom>
          <a:effectLst>
            <a:softEdge rad="112500"/>
          </a:effectLst>
        </p:spPr>
      </p:pic>
      <p:pic>
        <p:nvPicPr>
          <p:cNvPr id="5" name="Рисунок 5" descr="CAM00396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19600" y="2743200"/>
            <a:ext cx="3357490" cy="38548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09800" y="381000"/>
            <a:ext cx="55670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Патриоттық тәрбие</a:t>
            </a:r>
            <a:endParaRPr lang="ru-RU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6146" name="Picture 2" descr="D:\афганцы\20170506_14315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143001"/>
            <a:ext cx="2819400" cy="1905250"/>
          </a:xfrm>
          <a:prstGeom prst="rect">
            <a:avLst/>
          </a:prstGeom>
          <a:noFill/>
        </p:spPr>
      </p:pic>
      <p:pic>
        <p:nvPicPr>
          <p:cNvPr id="6147" name="Picture 3" descr="D:\афганцы\20170506_14323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400" y="1219200"/>
            <a:ext cx="3080086" cy="1828801"/>
          </a:xfrm>
          <a:prstGeom prst="rect">
            <a:avLst/>
          </a:prstGeom>
          <a:noFill/>
        </p:spPr>
      </p:pic>
      <p:pic>
        <p:nvPicPr>
          <p:cNvPr id="6148" name="Picture 4" descr="D:\афганцы\20170506_14364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5638800" y="4343400"/>
            <a:ext cx="3073400" cy="2305050"/>
          </a:xfrm>
          <a:prstGeom prst="rect">
            <a:avLst/>
          </a:prstGeom>
          <a:noFill/>
        </p:spPr>
      </p:pic>
      <p:pic>
        <p:nvPicPr>
          <p:cNvPr id="6149" name="Picture 5" descr="D:\афганцы\20170506_14415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24200" y="2667000"/>
            <a:ext cx="2971800" cy="2228850"/>
          </a:xfrm>
          <a:prstGeom prst="rect">
            <a:avLst/>
          </a:prstGeom>
          <a:noFill/>
        </p:spPr>
      </p:pic>
      <p:pic>
        <p:nvPicPr>
          <p:cNvPr id="6150" name="Picture 6" descr="D:\афганцы\20170506_14051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3400" y="4267200"/>
            <a:ext cx="2971800" cy="2209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19200" y="304800"/>
            <a:ext cx="623016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4800" b="1" dirty="0" smtClean="0">
                <a:solidFill>
                  <a:srgbClr val="FFFF00"/>
                </a:solidFill>
              </a:rPr>
              <a:t>Ұлы  жеңіске  </a:t>
            </a:r>
            <a:r>
              <a:rPr lang="kk-KZ" sz="4800" b="1" dirty="0" smtClean="0">
                <a:solidFill>
                  <a:srgbClr val="FFFF00"/>
                </a:solidFill>
              </a:rPr>
              <a:t>72 </a:t>
            </a:r>
            <a:r>
              <a:rPr lang="kk-KZ" sz="4800" b="1" dirty="0" smtClean="0">
                <a:solidFill>
                  <a:srgbClr val="FFFF00"/>
                </a:solidFill>
              </a:rPr>
              <a:t>жыл</a:t>
            </a:r>
            <a:endParaRPr lang="ru-RU" sz="4800" b="1" dirty="0">
              <a:solidFill>
                <a:srgbClr val="FFFF00"/>
              </a:solidFill>
            </a:endParaRPr>
          </a:p>
        </p:txBody>
      </p:sp>
      <p:pic>
        <p:nvPicPr>
          <p:cNvPr id="7170" name="Picture 2" descr="D:\9 мая\20170509_09525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-357554" y="2309447"/>
            <a:ext cx="4220308" cy="2895600"/>
          </a:xfrm>
          <a:prstGeom prst="rect">
            <a:avLst/>
          </a:prstGeom>
          <a:noFill/>
        </p:spPr>
      </p:pic>
      <p:pic>
        <p:nvPicPr>
          <p:cNvPr id="7171" name="Picture 3" descr="D:\9 мая\20170509_0953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1371600"/>
            <a:ext cx="2819400" cy="2114550"/>
          </a:xfrm>
          <a:prstGeom prst="rect">
            <a:avLst/>
          </a:prstGeom>
          <a:noFill/>
        </p:spPr>
      </p:pic>
      <p:pic>
        <p:nvPicPr>
          <p:cNvPr id="7172" name="Picture 4" descr="D:\9 мая\20170509_09594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6600" y="3429000"/>
            <a:ext cx="2844800" cy="2133600"/>
          </a:xfrm>
          <a:prstGeom prst="rect">
            <a:avLst/>
          </a:prstGeom>
          <a:noFill/>
        </p:spPr>
      </p:pic>
      <p:pic>
        <p:nvPicPr>
          <p:cNvPr id="7173" name="Picture 5" descr="D:\9 мая\20170509_10011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91200" y="4648200"/>
            <a:ext cx="2819400" cy="19399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D:\9 мая\20170509_1020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457200"/>
            <a:ext cx="3962400" cy="2686050"/>
          </a:xfrm>
          <a:prstGeom prst="rect">
            <a:avLst/>
          </a:prstGeom>
          <a:noFill/>
        </p:spPr>
      </p:pic>
      <p:pic>
        <p:nvPicPr>
          <p:cNvPr id="8195" name="Picture 3" descr="D:\9 мая\20170509_10323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533400"/>
            <a:ext cx="3937000" cy="2571750"/>
          </a:xfrm>
          <a:prstGeom prst="rect">
            <a:avLst/>
          </a:prstGeom>
          <a:noFill/>
        </p:spPr>
      </p:pic>
      <p:pic>
        <p:nvPicPr>
          <p:cNvPr id="8196" name="Picture 4" descr="D:\9 мая\20170509_10372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3276600"/>
            <a:ext cx="4064000" cy="3048000"/>
          </a:xfrm>
          <a:prstGeom prst="rect">
            <a:avLst/>
          </a:prstGeom>
          <a:noFill/>
        </p:spPr>
      </p:pic>
      <p:pic>
        <p:nvPicPr>
          <p:cNvPr id="8197" name="Picture 5" descr="D:\9 мая\20170509_10224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26000" y="3276600"/>
            <a:ext cx="4089400" cy="304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4800" y="228600"/>
            <a:ext cx="7315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3200" b="1" dirty="0" smtClean="0">
                <a:solidFill>
                  <a:schemeClr val="bg1"/>
                </a:solidFill>
              </a:rPr>
              <a:t>Тимуршылар</a:t>
            </a:r>
            <a:endParaRPr lang="kk-KZ" sz="3200" b="1" dirty="0" smtClean="0">
              <a:solidFill>
                <a:schemeClr val="bg1"/>
              </a:solidFill>
            </a:endParaRPr>
          </a:p>
        </p:txBody>
      </p:sp>
      <p:pic>
        <p:nvPicPr>
          <p:cNvPr id="9218" name="Picture 2" descr="D:\физра\IMG-20170516-WA00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990600"/>
            <a:ext cx="3505200" cy="2209800"/>
          </a:xfrm>
          <a:prstGeom prst="rect">
            <a:avLst/>
          </a:prstGeom>
          <a:noFill/>
        </p:spPr>
      </p:pic>
      <p:pic>
        <p:nvPicPr>
          <p:cNvPr id="9219" name="Picture 3" descr="D:\физра\IMG-20170516-WA001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28436" y="990600"/>
            <a:ext cx="4058363" cy="2286000"/>
          </a:xfrm>
          <a:prstGeom prst="rect">
            <a:avLst/>
          </a:prstGeom>
          <a:noFill/>
        </p:spPr>
      </p:pic>
      <p:pic>
        <p:nvPicPr>
          <p:cNvPr id="9220" name="Picture 4" descr="D:\физра\IMG-20170516-WA002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47800" y="3429000"/>
            <a:ext cx="5562600" cy="313330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019868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752600" y="228600"/>
            <a:ext cx="572753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4000" b="1" dirty="0" smtClean="0">
                <a:solidFill>
                  <a:schemeClr val="bg1"/>
                </a:solidFill>
              </a:rPr>
              <a:t>Қоғамдық  іс - шаралар</a:t>
            </a:r>
            <a:endParaRPr lang="ru-RU" sz="4000" b="1" dirty="0">
              <a:solidFill>
                <a:schemeClr val="bg1"/>
              </a:solidFill>
            </a:endParaRPr>
          </a:p>
        </p:txBody>
      </p:sp>
      <p:pic>
        <p:nvPicPr>
          <p:cNvPr id="7" name="Рисунок 6" descr="C:\Documents and Settings\ADMIN\Рабочий стол\Аманжол\IMG_20160416_12305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143000"/>
            <a:ext cx="3962399" cy="207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Documents and Settings\ADMIN\Рабочий стол\Аманжол\IMG_20160428_122707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219200"/>
            <a:ext cx="3968750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C:\Documents and Settings\ADMIN\Рабочий стол\Аманжол\IMG_20160416_125123.jpg"/>
          <p:cNvPicPr/>
          <p:nvPr/>
        </p:nvPicPr>
        <p:blipFill>
          <a:blip r:embed="rId4" cstate="print"/>
          <a:srcRect l="12459" r="18633" b="12157"/>
          <a:stretch>
            <a:fillRect/>
          </a:stretch>
        </p:blipFill>
        <p:spPr bwMode="auto">
          <a:xfrm>
            <a:off x="228600" y="3657600"/>
            <a:ext cx="41148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C:\Documents and Settings\ADMIN\Рабочий стол\Аманжол\IMG_20160416_123113.jpg"/>
          <p:cNvPicPr/>
          <p:nvPr/>
        </p:nvPicPr>
        <p:blipFill>
          <a:blip r:embed="rId5" cstate="print"/>
          <a:srcRect r="28850" b="23870"/>
          <a:stretch>
            <a:fillRect/>
          </a:stretch>
        </p:blipFill>
        <p:spPr bwMode="auto">
          <a:xfrm>
            <a:off x="4724400" y="3657600"/>
            <a:ext cx="37338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войная волна 3"/>
          <p:cNvSpPr/>
          <p:nvPr/>
        </p:nvSpPr>
        <p:spPr>
          <a:xfrm>
            <a:off x="457200" y="1828800"/>
            <a:ext cx="7924800" cy="3067348"/>
          </a:xfrm>
          <a:prstGeom prst="doubleWave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kk-KZ" sz="72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Назарларыңызға  рахмет</a:t>
            </a:r>
            <a:endParaRPr lang="ru-RU" sz="72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62000" y="533400"/>
            <a:ext cx="74676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4800" b="1" dirty="0" smtClean="0">
                <a:solidFill>
                  <a:srgbClr val="FFFF00"/>
                </a:solidFill>
              </a:rPr>
              <a:t>Әдістеме бірлестіктің   мақсаты:</a:t>
            </a:r>
            <a:endParaRPr lang="ru-RU" sz="4800" b="1" dirty="0">
              <a:solidFill>
                <a:srgbClr val="FFFF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90600" y="2133600"/>
            <a:ext cx="73914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4800" b="1" dirty="0" smtClean="0">
                <a:solidFill>
                  <a:schemeClr val="bg1"/>
                </a:solidFill>
              </a:rPr>
              <a:t>«Салауатты  өмір  қалыптастыра  отырып,  патриоттыққа  және  еңбек  сүйгіштікке  баулу».</a:t>
            </a:r>
            <a:endParaRPr lang="ru-RU" sz="4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Autofit/>
          </a:bodyPr>
          <a:lstStyle/>
          <a:p>
            <a:r>
              <a:rPr lang="kk-KZ" sz="5400" b="1" dirty="0" smtClean="0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Өткізілген  іс -шаралар</a:t>
            </a:r>
            <a:endParaRPr lang="ru-RU" sz="5400" b="1" dirty="0">
              <a:solidFill>
                <a:srgbClr val="FFFF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762000" y="1143000"/>
          <a:ext cx="7238999" cy="36457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0999"/>
                <a:gridCol w="1828801"/>
                <a:gridCol w="1904999"/>
                <a:gridCol w="1828800"/>
                <a:gridCol w="1295400"/>
              </a:tblGrid>
              <a:tr h="716393">
                <a:tc>
                  <a:txBody>
                    <a:bodyPr/>
                    <a:lstStyle/>
                    <a:p>
                      <a:r>
                        <a:rPr lang="kk-KZ" sz="16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  <a:endParaRPr lang="ru-RU" sz="16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k-KZ" sz="16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Мұғалімдер</a:t>
                      </a:r>
                      <a:r>
                        <a:rPr lang="kk-KZ" sz="1600" b="1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</a:p>
                    <a:p>
                      <a:r>
                        <a:rPr lang="kk-KZ" sz="1600" b="1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аты - жөні</a:t>
                      </a:r>
                      <a:endParaRPr lang="ru-RU" sz="16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k-KZ" sz="16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Тақырыбы </a:t>
                      </a:r>
                      <a:endParaRPr lang="ru-RU" sz="16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k-KZ" sz="16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сынып</a:t>
                      </a:r>
                      <a:endParaRPr lang="ru-RU" sz="16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k-KZ" sz="16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Өткізілген  мерзімі</a:t>
                      </a:r>
                      <a:endParaRPr lang="ru-RU" sz="16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716393">
                <a:tc rowSpan="2">
                  <a:txBody>
                    <a:bodyPr/>
                    <a:lstStyle/>
                    <a:p>
                      <a:r>
                        <a:rPr lang="kk-KZ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kk-KZ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Айдар  Аманжол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k-KZ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Мектепішілік </a:t>
                      </a:r>
                    </a:p>
                    <a:p>
                      <a:r>
                        <a:rPr lang="kk-KZ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іс -шаралар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k-KZ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Барлық сынып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k-KZ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Жыл бойы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396014">
                <a:tc vMerge="1">
                  <a:txBody>
                    <a:bodyPr/>
                    <a:lstStyle/>
                    <a:p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k-KZ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Дала  жаттығулары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k-KZ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11 сынып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k-KZ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мамыр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716393">
                <a:tc>
                  <a:txBody>
                    <a:bodyPr/>
                    <a:lstStyle/>
                    <a:p>
                      <a:r>
                        <a:rPr lang="kk-KZ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k-KZ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Акпаров М.Е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k-KZ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Спорттық</a:t>
                      </a:r>
                      <a:r>
                        <a:rPr lang="kk-KZ" sz="16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</a:p>
                    <a:p>
                      <a:r>
                        <a:rPr lang="kk-KZ" sz="16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іс-шаралар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k-KZ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5-11 сынып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Жыл бойы</a:t>
                      </a:r>
                      <a:endParaRPr lang="ru-RU" sz="16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458743">
                <a:tc>
                  <a:txBody>
                    <a:bodyPr/>
                    <a:lstStyle/>
                    <a:p>
                      <a:r>
                        <a:rPr lang="kk-KZ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k-KZ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Жумаділ</a:t>
                      </a:r>
                      <a:r>
                        <a:rPr lang="kk-KZ" sz="16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Т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 rowSpan="2">
                  <a:txBody>
                    <a:bodyPr/>
                    <a:lstStyle/>
                    <a:p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kk-KZ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Барлық сыныптар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458743">
                <a:tc>
                  <a:txBody>
                    <a:bodyPr/>
                    <a:lstStyle/>
                    <a:p>
                      <a:r>
                        <a:rPr lang="kk-KZ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k-KZ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Бакытбек</a:t>
                      </a:r>
                      <a:r>
                        <a:rPr lang="kk-KZ" sz="16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А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8229600" cy="796950"/>
          </a:xfrm>
        </p:spPr>
        <p:txBody>
          <a:bodyPr>
            <a:normAutofit/>
          </a:bodyPr>
          <a:lstStyle/>
          <a:p>
            <a:r>
              <a:rPr lang="kk-KZ" dirty="0" smtClean="0">
                <a:solidFill>
                  <a:srgbClr val="FF0000"/>
                </a:solidFill>
              </a:rPr>
              <a:t>Дені  саудың  жаны  сау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7" name="Рисунок 6" descr="C:\Documents and Settings\ADMIN\Рабочий стол\аманжол\День Здоровья\20120102_040300.jpg"/>
          <p:cNvPicPr/>
          <p:nvPr/>
        </p:nvPicPr>
        <p:blipFill>
          <a:blip r:embed="rId2" cstate="print"/>
          <a:srcRect t="8120" b="10043"/>
          <a:stretch>
            <a:fillRect/>
          </a:stretch>
        </p:blipFill>
        <p:spPr bwMode="auto">
          <a:xfrm>
            <a:off x="304800" y="1143000"/>
            <a:ext cx="41910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Documents and Settings\ADMIN\Рабочий стол\аманжол\День Здоровья\20120102_040817.jpg"/>
          <p:cNvPicPr/>
          <p:nvPr/>
        </p:nvPicPr>
        <p:blipFill>
          <a:blip r:embed="rId3" cstate="print"/>
          <a:srcRect t="8547" r="9888" b="18803"/>
          <a:stretch>
            <a:fillRect/>
          </a:stretch>
        </p:blipFill>
        <p:spPr bwMode="auto">
          <a:xfrm>
            <a:off x="4800600" y="1143001"/>
            <a:ext cx="41148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2" name="Picture 2" descr="D:\20161102_11382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4038600"/>
            <a:ext cx="4343400" cy="2443163"/>
          </a:xfrm>
          <a:prstGeom prst="rect">
            <a:avLst/>
          </a:prstGeom>
          <a:noFill/>
        </p:spPr>
      </p:pic>
      <p:pic>
        <p:nvPicPr>
          <p:cNvPr id="10243" name="Picture 3" descr="D:\20161102_11360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05400" y="4038600"/>
            <a:ext cx="3810000" cy="2362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869455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kk-KZ" dirty="0" smtClean="0"/>
              <a:t>Қауіпсіздік  ережені  сақтау</a:t>
            </a:r>
            <a:endParaRPr lang="ru-RU" dirty="0"/>
          </a:p>
        </p:txBody>
      </p:sp>
      <p:pic>
        <p:nvPicPr>
          <p:cNvPr id="1027" name="Picture 3" descr="C:\Documents and Settings\ADMIN\Мои документы\фото\учебная тревога\100_016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1371600"/>
            <a:ext cx="3728819" cy="2794000"/>
          </a:xfrm>
          <a:prstGeom prst="rect">
            <a:avLst/>
          </a:prstGeom>
          <a:noFill/>
        </p:spPr>
      </p:pic>
      <p:pic>
        <p:nvPicPr>
          <p:cNvPr id="1028" name="Picture 4" descr="C:\Documents and Settings\ADMIN\Мои документы\фото\учебная тревога\100_016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7400" y="3733800"/>
            <a:ext cx="4038600" cy="2921000"/>
          </a:xfrm>
          <a:prstGeom prst="rect">
            <a:avLst/>
          </a:prstGeom>
          <a:noFill/>
        </p:spPr>
      </p:pic>
      <p:pic>
        <p:nvPicPr>
          <p:cNvPr id="1026" name="Picture 2" descr="D:\20161124_11075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1447800"/>
            <a:ext cx="3793067" cy="2514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kk-KZ" dirty="0" smtClean="0"/>
              <a:t>Аумақтық әскери сайыстары</a:t>
            </a:r>
            <a:endParaRPr lang="ru-RU" dirty="0"/>
          </a:p>
        </p:txBody>
      </p:sp>
      <p:pic>
        <p:nvPicPr>
          <p:cNvPr id="2050" name="Picture 2" descr="D:\ортак\20170421_1304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342900" y="2171700"/>
            <a:ext cx="4038600" cy="3048000"/>
          </a:xfrm>
          <a:prstGeom prst="rect">
            <a:avLst/>
          </a:prstGeom>
          <a:noFill/>
        </p:spPr>
      </p:pic>
      <p:pic>
        <p:nvPicPr>
          <p:cNvPr id="2051" name="Picture 3" descr="D:\ортак\20170421_13073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>
            <a:off x="4648200" y="1447800"/>
            <a:ext cx="3429000" cy="2343150"/>
          </a:xfrm>
          <a:prstGeom prst="rect">
            <a:avLst/>
          </a:prstGeom>
          <a:noFill/>
        </p:spPr>
      </p:pic>
      <p:pic>
        <p:nvPicPr>
          <p:cNvPr id="2052" name="Picture 4" descr="D:\ортак\20170421_13082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0800000">
            <a:off x="4648200" y="3924300"/>
            <a:ext cx="3429000" cy="25717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ортак\20170421_13385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495300" y="571500"/>
            <a:ext cx="3048000" cy="2362200"/>
          </a:xfrm>
          <a:prstGeom prst="rect">
            <a:avLst/>
          </a:prstGeom>
          <a:noFill/>
        </p:spPr>
      </p:pic>
      <p:pic>
        <p:nvPicPr>
          <p:cNvPr id="3075" name="Picture 3" descr="D:\ортак\20170421_13444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5520266" y="499534"/>
            <a:ext cx="2980267" cy="2438400"/>
          </a:xfrm>
          <a:prstGeom prst="rect">
            <a:avLst/>
          </a:prstGeom>
          <a:noFill/>
        </p:spPr>
      </p:pic>
      <p:pic>
        <p:nvPicPr>
          <p:cNvPr id="3076" name="Picture 4" descr="D:\ортак\20170421_13454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1066800" y="3810000"/>
            <a:ext cx="3124200" cy="2362200"/>
          </a:xfrm>
          <a:prstGeom prst="rect">
            <a:avLst/>
          </a:prstGeom>
          <a:noFill/>
        </p:spPr>
      </p:pic>
      <p:pic>
        <p:nvPicPr>
          <p:cNvPr id="3077" name="Picture 5" descr="D:\ортак\20170421_16220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4238625" y="3686175"/>
            <a:ext cx="3200400" cy="25336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457200"/>
            <a:ext cx="853586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Спорттық сайыстар мен сабақтар</a:t>
            </a:r>
            <a:endParaRPr lang="ru-RU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4098" name="Picture 2" descr="D:\Фото Спорт\145665641136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295400"/>
            <a:ext cx="2654300" cy="1990725"/>
          </a:xfrm>
          <a:prstGeom prst="rect">
            <a:avLst/>
          </a:prstGeom>
          <a:noFill/>
        </p:spPr>
      </p:pic>
      <p:pic>
        <p:nvPicPr>
          <p:cNvPr id="4100" name="Picture 4" descr="D:\Фото Спорт\14566573783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2800" y="3505200"/>
            <a:ext cx="2133600" cy="1600200"/>
          </a:xfrm>
          <a:prstGeom prst="rect">
            <a:avLst/>
          </a:prstGeom>
          <a:noFill/>
        </p:spPr>
      </p:pic>
      <p:pic>
        <p:nvPicPr>
          <p:cNvPr id="4101" name="Picture 5" descr="D:\физра\IMG-20170516-WA000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62600" y="4343400"/>
            <a:ext cx="2590800" cy="1943100"/>
          </a:xfrm>
          <a:prstGeom prst="rect">
            <a:avLst/>
          </a:prstGeom>
          <a:noFill/>
        </p:spPr>
      </p:pic>
      <p:pic>
        <p:nvPicPr>
          <p:cNvPr id="4102" name="Picture 6" descr="D:\физра\IMG-20170516-WA002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8200" y="4648200"/>
            <a:ext cx="2662667" cy="1757363"/>
          </a:xfrm>
          <a:prstGeom prst="rect">
            <a:avLst/>
          </a:prstGeom>
          <a:noFill/>
        </p:spPr>
      </p:pic>
      <p:pic>
        <p:nvPicPr>
          <p:cNvPr id="4103" name="Picture 7" descr="D:\физра\IMG-20170516-WA001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10200" y="1295400"/>
            <a:ext cx="2705577" cy="1752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D:\спартакиада\20170428_12405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228600"/>
            <a:ext cx="3505200" cy="2590800"/>
          </a:xfrm>
          <a:prstGeom prst="rect">
            <a:avLst/>
          </a:prstGeom>
          <a:noFill/>
        </p:spPr>
      </p:pic>
      <p:pic>
        <p:nvPicPr>
          <p:cNvPr id="11267" name="Picture 3" descr="D:\спартакиада\20170428_15313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4114800"/>
            <a:ext cx="3657600" cy="2743200"/>
          </a:xfrm>
          <a:prstGeom prst="rect">
            <a:avLst/>
          </a:prstGeom>
          <a:noFill/>
        </p:spPr>
      </p:pic>
      <p:pic>
        <p:nvPicPr>
          <p:cNvPr id="11268" name="Picture 4" descr="D:\спартакиада\20170428_1815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0" y="3429000"/>
            <a:ext cx="3657600" cy="2743200"/>
          </a:xfrm>
          <a:prstGeom prst="rect">
            <a:avLst/>
          </a:prstGeom>
          <a:noFill/>
        </p:spPr>
      </p:pic>
      <p:pic>
        <p:nvPicPr>
          <p:cNvPr id="11269" name="Picture 5" descr="D:\спартакиада\20170428_18124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57600" y="2209800"/>
            <a:ext cx="3581400" cy="26860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464</TotalTime>
  <Words>91</Words>
  <Application>Microsoft Office PowerPoint</Application>
  <PresentationFormat>Экран (4:3)</PresentationFormat>
  <Paragraphs>40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Апекс</vt:lpstr>
      <vt:lpstr>  ПОЛИТЕХНИКАЛЫҚ   әдістеме бірлестігінің   қорытынды  есебі </vt:lpstr>
      <vt:lpstr>Слайд 2</vt:lpstr>
      <vt:lpstr>Өткізілген  іс -шаралар</vt:lpstr>
      <vt:lpstr>Дені  саудың  жаны  сау</vt:lpstr>
      <vt:lpstr>Қауіпсіздік  ережені  сақтау</vt:lpstr>
      <vt:lpstr>Аумақтық әскери сайыстары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Гуманитарлық әдістеме бірлестігінің қорытынды  есебі</dc:title>
  <dc:creator>админ</dc:creator>
  <cp:lastModifiedBy>123</cp:lastModifiedBy>
  <cp:revision>62</cp:revision>
  <dcterms:created xsi:type="dcterms:W3CDTF">2015-05-16T04:39:43Z</dcterms:created>
  <dcterms:modified xsi:type="dcterms:W3CDTF">2017-05-16T06:08:13Z</dcterms:modified>
</cp:coreProperties>
</file>